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1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690"/>
  </p:normalViewPr>
  <p:slideViewPr>
    <p:cSldViewPr snapToGrid="0" snapToObjects="1">
      <p:cViewPr varScale="1">
        <p:scale>
          <a:sx n="113" d="100"/>
          <a:sy n="113" d="100"/>
        </p:scale>
        <p:origin x="17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00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481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11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19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12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14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967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54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362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778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420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303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492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AE14A754-94AB-F040-9DB7-9B1A095E70F7}" type="datetimeFigureOut">
              <a:rPr lang="en-US" smtClean="0"/>
              <a:t>5/30/19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613DDA8-0859-4342-9D46-436394870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074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E39EA-FDC5-674F-B6C7-149E48A6DB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9999" y="2309796"/>
            <a:ext cx="10572000" cy="2971051"/>
          </a:xfrm>
        </p:spPr>
        <p:txBody>
          <a:bodyPr/>
          <a:lstStyle/>
          <a:p>
            <a:r>
              <a:rPr lang="en-CA" dirty="0"/>
              <a:t>Data Science Capstone – Comparing Restaurant Diversity in Toronto and New York</a:t>
            </a:r>
            <a:br>
              <a:rPr lang="en-CA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C281AF-D361-294C-B999-3EFCC60C50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</a:t>
            </a:r>
            <a:r>
              <a:rPr lang="en-US"/>
              <a:t>Ahmed Mashhour</a:t>
            </a:r>
          </a:p>
        </p:txBody>
      </p:sp>
    </p:spTree>
    <p:extLst>
      <p:ext uri="{BB962C8B-B14F-4D97-AF65-F5344CB8AC3E}">
        <p14:creationId xmlns:p14="http://schemas.microsoft.com/office/powerpoint/2010/main" val="897527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525F3-2DED-314C-8EC9-F38410348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Restaurant Data Acquisition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6297C-82EC-4247-B318-D671F7BE1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494" y="2554328"/>
            <a:ext cx="10554574" cy="2718064"/>
          </a:xfrm>
        </p:spPr>
        <p:txBody>
          <a:bodyPr>
            <a:normAutofit/>
          </a:bodyPr>
          <a:lstStyle/>
          <a:p>
            <a:r>
              <a:rPr lang="en-US" sz="2400" dirty="0"/>
              <a:t>Use postal code locations as center points for Foursquare venue search</a:t>
            </a:r>
          </a:p>
          <a:p>
            <a:r>
              <a:rPr lang="en-US" sz="2400" dirty="0"/>
              <a:t>Find the best search radius to cover entire cities with postal code locations alone</a:t>
            </a:r>
          </a:p>
          <a:p>
            <a:r>
              <a:rPr lang="en-US" sz="2400" dirty="0"/>
              <a:t>Return venue data, clean and analyze for graphing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05378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A1CE9-E88E-EA44-9108-7BE557FBB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Foursquare search area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10372B-4397-EF4C-9FB4-74D75FE5FB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924" y="2246487"/>
            <a:ext cx="5355868" cy="325120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C311F1-E252-E845-B159-6E2A662C2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208" y="2246488"/>
            <a:ext cx="5355868" cy="32512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2E8C27-C9E7-AE4E-A278-41B36FA71491}"/>
              </a:ext>
            </a:extLst>
          </p:cNvPr>
          <p:cNvSpPr txBox="1"/>
          <p:nvPr/>
        </p:nvSpPr>
        <p:spPr>
          <a:xfrm>
            <a:off x="1110102" y="5791200"/>
            <a:ext cx="384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Toronto: radius=2000m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26D9DE-4BD3-1B4D-B513-19E71987FE81}"/>
              </a:ext>
            </a:extLst>
          </p:cNvPr>
          <p:cNvSpPr txBox="1"/>
          <p:nvPr/>
        </p:nvSpPr>
        <p:spPr>
          <a:xfrm>
            <a:off x="7450667" y="5791200"/>
            <a:ext cx="3849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York: radius=1500m</a:t>
            </a:r>
          </a:p>
        </p:txBody>
      </p:sp>
    </p:spTree>
    <p:extLst>
      <p:ext uri="{BB962C8B-B14F-4D97-AF65-F5344CB8AC3E}">
        <p14:creationId xmlns:p14="http://schemas.microsoft.com/office/powerpoint/2010/main" val="1684114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310461-30A1-0940-AAA8-C1685D616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Data Return and Cleaning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C46883-AAA8-D544-9B21-E85AADE2BA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1465" y="1056335"/>
            <a:ext cx="6042941" cy="255314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699522-C7D1-354D-BC78-FBEFE645E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73" y="1452396"/>
            <a:ext cx="5611199" cy="210419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44C00597-A41D-7B4F-81C6-A77D26B01DD8}"/>
              </a:ext>
            </a:extLst>
          </p:cNvPr>
          <p:cNvSpPr/>
          <p:nvPr/>
        </p:nvSpPr>
        <p:spPr>
          <a:xfrm>
            <a:off x="3502389" y="1055984"/>
            <a:ext cx="2410279" cy="327738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374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0" y="4525094"/>
            <a:ext cx="12203151" cy="2344057"/>
            <a:chOff x="0" y="4525094"/>
            <a:chExt cx="12203151" cy="2344057"/>
          </a:xfrm>
        </p:grpSpPr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5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16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057AC91-C6D8-CC46-A053-63C1FCB04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Final Results</a:t>
            </a:r>
          </a:p>
        </p:txBody>
      </p:sp>
      <p:pic>
        <p:nvPicPr>
          <p:cNvPr id="22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5872616-DF59-2C42-8A74-CDEFDBE9EC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379" y="640080"/>
            <a:ext cx="5578870" cy="389126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0A360D-6531-5B46-BE06-1EB135313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482" y="640080"/>
            <a:ext cx="5602140" cy="387948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901850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</Words>
  <Application>Microsoft Macintosh PowerPoint</Application>
  <PresentationFormat>Widescreen</PresentationFormat>
  <Paragraphs>11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Century Gothic</vt:lpstr>
      <vt:lpstr>Wingdings 2</vt:lpstr>
      <vt:lpstr>Quotable</vt:lpstr>
      <vt:lpstr>Data Science Capstone – Comparing Restaurant Diversity in Toronto and New York </vt:lpstr>
      <vt:lpstr>Restaurant Data Acquisition </vt:lpstr>
      <vt:lpstr>Foursquare search area</vt:lpstr>
      <vt:lpstr>Data Return and Cleaning</vt:lpstr>
      <vt:lpstr>Final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Capstone – Comparing Restaurant Diversity in Toronto and New York </dc:title>
  <dc:creator>Microsoft Office User</dc:creator>
  <cp:lastModifiedBy>Microsoft Office User</cp:lastModifiedBy>
  <cp:revision>2</cp:revision>
  <dcterms:created xsi:type="dcterms:W3CDTF">2019-05-30T09:50:06Z</dcterms:created>
  <dcterms:modified xsi:type="dcterms:W3CDTF">2019-05-30T09:50:43Z</dcterms:modified>
</cp:coreProperties>
</file>